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"/>
  </p:notesMasterIdLst>
  <p:sldIdLst>
    <p:sldId id="290" r:id="rId2"/>
    <p:sldId id="294" r:id="rId3"/>
    <p:sldId id="310" r:id="rId4"/>
    <p:sldId id="271" r:id="rId5"/>
    <p:sldId id="311" r:id="rId6"/>
    <p:sldId id="292" r:id="rId7"/>
    <p:sldId id="317" r:id="rId8"/>
    <p:sldId id="296" r:id="rId9"/>
    <p:sldId id="300" r:id="rId10"/>
    <p:sldId id="298" r:id="rId11"/>
    <p:sldId id="315" r:id="rId12"/>
    <p:sldId id="316" r:id="rId13"/>
    <p:sldId id="299" r:id="rId14"/>
    <p:sldId id="288" r:id="rId15"/>
  </p:sldIdLst>
  <p:sldSz cx="9144000" cy="6858000" type="screen4x3"/>
  <p:notesSz cx="6858000" cy="9144000"/>
  <p:custDataLst>
    <p:tags r:id="rId17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00"/>
    <a:srgbClr val="FFCC99"/>
    <a:srgbClr val="FF0000"/>
    <a:srgbClr val="CCFFFF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88" autoAdjust="0"/>
    <p:restoredTop sz="94718" autoAdjust="0"/>
  </p:normalViewPr>
  <p:slideViewPr>
    <p:cSldViewPr>
      <p:cViewPr>
        <p:scale>
          <a:sx n="77" d="100"/>
          <a:sy n="77" d="100"/>
        </p:scale>
        <p:origin x="-1176" y="-8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172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gs" Target="tags/tag1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image" Target="../media/image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2873879-0759-45ED-BA18-C40F4D1B1C17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3B229E-EE62-4EAE-BF5C-F9B6BA17B83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24001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0D3600-93BC-4D47-B981-4A8C3E3C58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25275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F287156-F747-462D-BF5E-3399ECFE55E1}" type="datetimeFigureOut">
              <a:rPr lang="en-US" smtClean="0"/>
              <a:pPr/>
              <a:t>11/16/2020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7C85C42-BCCF-4FAE-A61C-9901AD43EF3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slide" Target="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file:///C:\Program%20Files\HuongViet\TRIVIETTIEUHOC2.0\Adh\thu719_151.jpg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" Target="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file:///C:\Program%20Files\HuongViet\TRIVIETTIEUHOC2.0\Adh\thu708_16.jpg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" Target="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file:///C:\Program%20Files\HuongViet\TRIVIETTIEUHOC2.0\Adh\thu708_16.jpg" TargetMode="Externa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13" Type="http://schemas.openxmlformats.org/officeDocument/2006/relationships/image" Target="../media/image14.wmf"/><Relationship Id="rId3" Type="http://schemas.openxmlformats.org/officeDocument/2006/relationships/slideLayout" Target="../slideLayouts/slideLayout12.xml"/><Relationship Id="rId7" Type="http://schemas.openxmlformats.org/officeDocument/2006/relationships/oleObject" Target="../embeddings/oleObject2.bin"/><Relationship Id="rId12" Type="http://schemas.openxmlformats.org/officeDocument/2006/relationships/image" Target="../media/image13.gif"/><Relationship Id="rId2" Type="http://schemas.openxmlformats.org/officeDocument/2006/relationships/audio" Target="../media/audio1.wav"/><Relationship Id="rId1" Type="http://schemas.openxmlformats.org/officeDocument/2006/relationships/vmlDrawing" Target="../drawings/vmlDrawing1.vml"/><Relationship Id="rId6" Type="http://schemas.openxmlformats.org/officeDocument/2006/relationships/image" Target="../media/image7.wmf"/><Relationship Id="rId11" Type="http://schemas.openxmlformats.org/officeDocument/2006/relationships/image" Target="../media/image12.gif"/><Relationship Id="rId5" Type="http://schemas.openxmlformats.org/officeDocument/2006/relationships/oleObject" Target="../embeddings/oleObject1.bin"/><Relationship Id="rId10" Type="http://schemas.openxmlformats.org/officeDocument/2006/relationships/image" Target="../media/image11.png"/><Relationship Id="rId4" Type="http://schemas.openxmlformats.org/officeDocument/2006/relationships/image" Target="../media/image9.png"/><Relationship Id="rId9" Type="http://schemas.openxmlformats.org/officeDocument/2006/relationships/image" Target="../media/image10.gif"/><Relationship Id="rId14" Type="http://schemas.openxmlformats.org/officeDocument/2006/relationships/image" Target="../media/image15.gi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" Target="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file:///C:\Program%20Files\HuongViet\TRIVIETTIEUHOC2.0\Adh\thu706_13.jpg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slide" Target="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file:///C:\Program%20Files\HuongViet\TRIVIETTIEUHOC2.0\Adh\thu707_14.jpg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" name="Rectangle 1324"/>
          <p:cNvSpPr/>
          <p:nvPr/>
        </p:nvSpPr>
        <p:spPr>
          <a:xfrm>
            <a:off x="-7960" y="-18381"/>
            <a:ext cx="9144000" cy="6858000"/>
          </a:xfrm>
          <a:prstGeom prst="rect">
            <a:avLst/>
          </a:prstGeom>
          <a:solidFill>
            <a:schemeClr val="bg1"/>
          </a:solidFill>
          <a:ln w="57150">
            <a:solidFill>
              <a:srgbClr val="FF00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4" name="Picture 1323" descr="Hinh minh hoa (1)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5323" y="259612"/>
            <a:ext cx="6553200" cy="460625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521"/>
          <p:cNvGrpSpPr>
            <a:grpSpLocks/>
          </p:cNvGrpSpPr>
          <p:nvPr/>
        </p:nvGrpSpPr>
        <p:grpSpPr bwMode="auto">
          <a:xfrm flipH="1">
            <a:off x="294183" y="3875550"/>
            <a:ext cx="1755988" cy="2809699"/>
            <a:chOff x="777" y="537"/>
            <a:chExt cx="1547" cy="2718"/>
          </a:xfrm>
        </p:grpSpPr>
        <p:sp>
          <p:nvSpPr>
            <p:cNvPr id="17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18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124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5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6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7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8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9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0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1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2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3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4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5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6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7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8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9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0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1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2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3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4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5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6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7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8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9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0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1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2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3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4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5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6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7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8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9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0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1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2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3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4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5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6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7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8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9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0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1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2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3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4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5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6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7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8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9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0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1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2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3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4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5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6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7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8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9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0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1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2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3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4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5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6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7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8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9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0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1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2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3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4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5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6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7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8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0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1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2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3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4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5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6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7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8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9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0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1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2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3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4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5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6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7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8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9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0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1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2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3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4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5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6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7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8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9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0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1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2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3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4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5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6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7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8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9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0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1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2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3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4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5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6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7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8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9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0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1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2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3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4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5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6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7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8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9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2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3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4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5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6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7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8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9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0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1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2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3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4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5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6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7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8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9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0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1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2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3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4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5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6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7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8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9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0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1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2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3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4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5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6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7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8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9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0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1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2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3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4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5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6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7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8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9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0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1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2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3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24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5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6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7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8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9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0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1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2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3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4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5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6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7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8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9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0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1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2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3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4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5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6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7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8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9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0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1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2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3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4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5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6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7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8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9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0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1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2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3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4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5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6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7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8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9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0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1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2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3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4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5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6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7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8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9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0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1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2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3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4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5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6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7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8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9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0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1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2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3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4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5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6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7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8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9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0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1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2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3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4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5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6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7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8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9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0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1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2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3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4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5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6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7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8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9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0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1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2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3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4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5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6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7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8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9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0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1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2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3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4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5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6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7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8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9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0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1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2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3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4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5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6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7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8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9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0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1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2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3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4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5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6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7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8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9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0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1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2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3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4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5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6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7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8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9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0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1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2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3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4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5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6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7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8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9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0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1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2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3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4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5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6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7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8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9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0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1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2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3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4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5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6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7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8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9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0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1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2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3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4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5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6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7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8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9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0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1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2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3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4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5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6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7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8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9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0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1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2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3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0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724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5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6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7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8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9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0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1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2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3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4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5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6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7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8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9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0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1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2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3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4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5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6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7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8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9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0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1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2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3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4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5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6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7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8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9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0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1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2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3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4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5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6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7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8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9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0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1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2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3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4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5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6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7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8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9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0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1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2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3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4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5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6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7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8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9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0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1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2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3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4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5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6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7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8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9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0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1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2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3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4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5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6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7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8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9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0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1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2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3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4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5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6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7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8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9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0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1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2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3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4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5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6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7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8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9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0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1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2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3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4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5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6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7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8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9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0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1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2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3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4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5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6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7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8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9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0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1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2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3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4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5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6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7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8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9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0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1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2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3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4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5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6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7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8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9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0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1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2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3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4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5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6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7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8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9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0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1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2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3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4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5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6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7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8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9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0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1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2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3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4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5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6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7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8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9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0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1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2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3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4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5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6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7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8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9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0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1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2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3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4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5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6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7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8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9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0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1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2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3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524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7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8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9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0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1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2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3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4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5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6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8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9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0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1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2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3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4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5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6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7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8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9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0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1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2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3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4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5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6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7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8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9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0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1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2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3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4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5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6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7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8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9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0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1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2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3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4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5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6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7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8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9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0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1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2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3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4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5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6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7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8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9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0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1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2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3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4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5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6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7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8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9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0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1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2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3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4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5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6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7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8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9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0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1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2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3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4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5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6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7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8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9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0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1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2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3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8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9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8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9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0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1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2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3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4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5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6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7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8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9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0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1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2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3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4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5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6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7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8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9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0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1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2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3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4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5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6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7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8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9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0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1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2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3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4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5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6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7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8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9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0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1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2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3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4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5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6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7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8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9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0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1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2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3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4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5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6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7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8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9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0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1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2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3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4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5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6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7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8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9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0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1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2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3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4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5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6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7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8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9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0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1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2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3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2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24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0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1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2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3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4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5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3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24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3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4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5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6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7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8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9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0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1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3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4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463769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35256" y="5562600"/>
            <a:ext cx="9067800" cy="1219200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spcBef>
                <a:spcPct val="50000"/>
              </a:spcBef>
            </a:pP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Hai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anh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em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trở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nên</a:t>
            </a:r>
            <a:r>
              <a:rPr lang="en-US" sz="2000" b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giàu có nhưng lúc nào cũng buồn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bã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</a:t>
            </a:r>
            <a:endParaRPr lang="en-US" sz="2800" b="1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28600" y="42080"/>
            <a:ext cx="8762999" cy="5444320"/>
            <a:chOff x="1222513" y="42080"/>
            <a:chExt cx="6744333" cy="5022376"/>
          </a:xfrm>
        </p:grpSpPr>
        <p:pic>
          <p:nvPicPr>
            <p:cNvPr id="6" name="Picture 31" descr="C:\Program Files\HuongViet\TRIVIETTIEUHOC2.0\Adh\thu719_151.jpg">
              <a:hlinkClick r:id="rId2" action="ppaction://hlinksldjump"/>
            </p:cNvPr>
            <p:cNvPicPr>
              <a:picLocks noChangeAspect="1" noChangeArrowheads="1"/>
            </p:cNvPicPr>
            <p:nvPr/>
          </p:nvPicPr>
          <p:blipFill>
            <a:blip r:embed="rId3" r:link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471"/>
            <a:stretch>
              <a:fillRect/>
            </a:stretch>
          </p:blipFill>
          <p:spPr bwMode="auto">
            <a:xfrm>
              <a:off x="1222513" y="42080"/>
              <a:ext cx="6744333" cy="5022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" name="Oval 4"/>
            <p:cNvSpPr/>
            <p:nvPr/>
          </p:nvSpPr>
          <p:spPr>
            <a:xfrm>
              <a:off x="1268104" y="214952"/>
              <a:ext cx="533400" cy="45720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AutoShape 12"/>
          <p:cNvSpPr>
            <a:spLocks noChangeArrowheads="1"/>
          </p:cNvSpPr>
          <p:nvPr/>
        </p:nvSpPr>
        <p:spPr bwMode="auto">
          <a:xfrm>
            <a:off x="939701" y="5562600"/>
            <a:ext cx="7239000" cy="1219200"/>
          </a:xfrm>
          <a:prstGeom prst="flowChartPunchedTape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i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3.Sau </a:t>
            </a:r>
            <a:r>
              <a:rPr lang="en-US" sz="2400" b="1" i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i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i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mất</a:t>
            </a:r>
            <a:r>
              <a:rPr lang="en-US" sz="2400" b="1" i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b="1" i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2400" b="1" i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b="1" i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400" b="1" i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400" b="1" i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? </a:t>
            </a:r>
            <a:endParaRPr kumimoji="0" lang="en-US" sz="2400" b="1" i="1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109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8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8575" y="-28575"/>
            <a:ext cx="9144000" cy="68580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72994" y="4876800"/>
            <a:ext cx="9009186" cy="1175984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spcBef>
                <a:spcPct val="50000"/>
              </a:spcBef>
            </a:pP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                                        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Vì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hai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anh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em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nhớ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bà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</a:t>
            </a:r>
            <a:endParaRPr lang="en-US" sz="2000" b="1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52399" y="76200"/>
            <a:ext cx="8895891" cy="4267200"/>
            <a:chOff x="1371600" y="76200"/>
            <a:chExt cx="6045200" cy="4267200"/>
          </a:xfrm>
        </p:grpSpPr>
        <p:pic>
          <p:nvPicPr>
            <p:cNvPr id="6" name="Picture 32" descr="C:\Program Files\HuongViet\TRIVIETTIEUHOC2.0\Adh\thu708_16.jpg">
              <a:hlinkClick r:id="rId2" action="ppaction://hlinksldjump"/>
            </p:cNvPr>
            <p:cNvPicPr>
              <a:picLocks noChangeAspect="1" noChangeArrowheads="1"/>
            </p:cNvPicPr>
            <p:nvPr/>
          </p:nvPicPr>
          <p:blipFill>
            <a:blip r:embed="rId3" r:link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507"/>
            <a:stretch>
              <a:fillRect/>
            </a:stretch>
          </p:blipFill>
          <p:spPr bwMode="auto">
            <a:xfrm>
              <a:off x="1371600" y="76200"/>
              <a:ext cx="6045200" cy="426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Oval 1"/>
            <p:cNvSpPr/>
            <p:nvPr/>
          </p:nvSpPr>
          <p:spPr>
            <a:xfrm>
              <a:off x="1426192" y="201304"/>
              <a:ext cx="533400" cy="457200"/>
            </a:xfrm>
            <a:prstGeom prst="ellipse">
              <a:avLst/>
            </a:prstGeom>
            <a:solidFill>
              <a:srgbClr val="FFCCF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8" name="AutoShape 13"/>
          <p:cNvSpPr>
            <a:spLocks noChangeArrowheads="1"/>
          </p:cNvSpPr>
          <p:nvPr/>
        </p:nvSpPr>
        <p:spPr bwMode="auto">
          <a:xfrm>
            <a:off x="-371475" y="4321792"/>
            <a:ext cx="9829800" cy="2286000"/>
          </a:xfrm>
          <a:prstGeom prst="irregularSeal2">
            <a:avLst/>
          </a:prstGeom>
          <a:solidFill>
            <a:srgbClr val="F79646"/>
          </a:solidFill>
          <a:ln w="38100" cap="flat" cmpd="sng" algn="ctr">
            <a:solidFill>
              <a:sysClr val="window" lastClr="FFFFFF"/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4.Vì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sao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hai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anh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trở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nên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giàu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mà</a:t>
            </a:r>
            <a:endParaRPr lang="en-US" sz="2400" b="1" kern="0" noProof="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vui</a:t>
            </a:r>
            <a:r>
              <a:rPr lang="en-US" sz="2400" b="1" kern="0" noProof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noProof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sướng</a:t>
            </a:r>
            <a:r>
              <a:rPr kumimoji="0" lang="en-US" sz="24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?</a:t>
            </a:r>
            <a:endParaRPr kumimoji="0" lang="vi-VN" sz="2400" b="1" i="0" u="none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7109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8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ln w="28575">
            <a:solidFill>
              <a:schemeClr val="tx1"/>
            </a:solidFill>
          </a:ln>
        </p:spPr>
        <p:txBody>
          <a:bodyPr>
            <a:norm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5.Câu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  <a:endParaRPr lang="vi-VN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khóc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xin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dù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0" y="2971800"/>
            <a:ext cx="9067800" cy="1219200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spcBef>
                <a:spcPct val="50000"/>
              </a:spcBef>
            </a:pP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: Ca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ngợi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cháu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quý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bạc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châu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báu</a:t>
            </a: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2593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build="p"/>
      <p:bldP spid="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-28575" y="-28575"/>
            <a:ext cx="9144000" cy="68580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39105" y="4417415"/>
            <a:ext cx="9009186" cy="2397369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spcBef>
                <a:spcPct val="50000"/>
              </a:spcBef>
            </a:pP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4.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Cô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tiên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lại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hiện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lên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 Hai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anh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em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òa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khóc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xin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cô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hóa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phép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bà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sống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lại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Cô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tiên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nói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: “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Nếu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bà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sống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lại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thì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bà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cháu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sẽ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cực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khổ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như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xưa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cháu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chịu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không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?”Hai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anh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em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cùng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nói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: “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Chúng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cháu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chỉ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cần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bà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sống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lại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.”</a:t>
            </a:r>
          </a:p>
          <a:p>
            <a:pPr algn="just">
              <a:spcBef>
                <a:spcPct val="50000"/>
              </a:spcBef>
            </a:pP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 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Cô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tiên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phất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chiếc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quạt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màu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nhiệm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Lâu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đài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ruộng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vườn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phút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chốc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biến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mất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Bà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hiện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ra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móm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mém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hiền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từ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dang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tay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ôm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hai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đứa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cháu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hiếu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thảo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vào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000" b="1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lòng</a:t>
            </a:r>
            <a:r>
              <a:rPr lang="en-US" sz="2000" b="1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</a:t>
            </a:r>
            <a:endParaRPr lang="en-US" sz="2000" b="1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0" y="429904"/>
            <a:ext cx="9144000" cy="3913496"/>
            <a:chOff x="1371600" y="76200"/>
            <a:chExt cx="6045200" cy="4267200"/>
          </a:xfrm>
        </p:grpSpPr>
        <p:pic>
          <p:nvPicPr>
            <p:cNvPr id="6" name="Picture 32" descr="C:\Program Files\HuongViet\TRIVIETTIEUHOC2.0\Adh\thu708_16.jpg">
              <a:hlinkClick r:id="rId2" action="ppaction://hlinksldjump"/>
            </p:cNvPr>
            <p:cNvPicPr>
              <a:picLocks noChangeAspect="1" noChangeArrowheads="1"/>
            </p:cNvPicPr>
            <p:nvPr/>
          </p:nvPicPr>
          <p:blipFill>
            <a:blip r:embed="rId3" r:link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507"/>
            <a:stretch>
              <a:fillRect/>
            </a:stretch>
          </p:blipFill>
          <p:spPr bwMode="auto">
            <a:xfrm>
              <a:off x="1371600" y="76200"/>
              <a:ext cx="6045200" cy="426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Oval 1"/>
            <p:cNvSpPr/>
            <p:nvPr/>
          </p:nvSpPr>
          <p:spPr>
            <a:xfrm>
              <a:off x="1426192" y="201304"/>
              <a:ext cx="533400" cy="457200"/>
            </a:xfrm>
            <a:prstGeom prst="ellipse">
              <a:avLst/>
            </a:prstGeom>
            <a:solidFill>
              <a:srgbClr val="FFCCF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3264243" y="-28575"/>
            <a:ext cx="388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u="sng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Luyện</a:t>
            </a:r>
            <a:r>
              <a:rPr lang="en-US" sz="2800" b="1" u="sng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u="sng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đọc</a:t>
            </a:r>
            <a:r>
              <a:rPr lang="en-US" sz="2800" b="1" u="sng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b="1" u="sng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lại</a:t>
            </a:r>
            <a:endParaRPr lang="en-US" sz="2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1808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2"/>
          <p:cNvSpPr>
            <a:spLocks noGrp="1" noChangeArrowheads="1"/>
          </p:cNvSpPr>
          <p:nvPr>
            <p:ph type="title" sz="quarter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77827" name="Picture 3">
            <a:hlinkClick r:id="" action="ppaction://media"/>
          </p:cNvPr>
          <p:cNvPicPr>
            <a:picLocks noGrp="1" noRot="1" noChangeAspect="1" noChangeArrowheads="1"/>
          </p:cNvPicPr>
          <p:nvPr>
            <p:ph sz="quarter" idx="1"/>
            <a:wavAudioFile r:embed="rId2" name="j0214098.wav"/>
          </p:nvPr>
        </p:nvPicPr>
        <p:blipFill>
          <a:blip r:embed="rId4"/>
          <a:stretch>
            <a:fillRect/>
          </a:stretch>
        </p:blipFill>
        <p:spPr>
          <a:xfrm>
            <a:off x="2171700" y="2389188"/>
            <a:ext cx="609600" cy="609600"/>
          </a:xfrm>
        </p:spPr>
      </p:pic>
      <p:graphicFrame>
        <p:nvGraphicFramePr>
          <p:cNvPr id="1026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162675" y="2030413"/>
          <a:ext cx="1008063" cy="1327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98" name="Flash Document" r:id="rId5" imgW="1008360" imgH="1327320" progId="">
                  <p:embed/>
                </p:oleObj>
              </mc:Choice>
              <mc:Fallback>
                <p:oleObj name="Flash Document" r:id="rId5" imgW="1008360" imgH="1327320" progId="">
                  <p:embed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62675" y="2030413"/>
                        <a:ext cx="1008063" cy="1327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gradFill rotWithShape="0">
                              <a:gsLst>
                                <a:gs pos="0">
                                  <a:schemeClr val="accent1"/>
                                </a:gs>
                                <a:gs pos="100000">
                                  <a:schemeClr val="bg1"/>
                                </a:gs>
                              </a:gsLst>
                              <a:path path="rect">
                                <a:fillToRect l="50000" t="50000" r="50000" b="50000"/>
                              </a:path>
                            </a:gradFill>
                          </a14:hiddenFill>
                        </a:ext>
                        <a:ext uri="{91240B29-F687-4F45-9708-019B960494DF}">
                          <a14:hiddenLine xmlns:a14="http://schemas.microsoft.com/office/drawing/2010/main" w="9525" cap="sq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7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876425" y="4281488"/>
          <a:ext cx="1198563" cy="1501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99" name="Flash Document" r:id="rId7" imgW="1198800" imgH="1502280" progId="">
                  <p:embed/>
                </p:oleObj>
              </mc:Choice>
              <mc:Fallback>
                <p:oleObj name="Flash Document" r:id="rId7" imgW="1198800" imgH="1502280" progId="">
                  <p:embed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76425" y="4281488"/>
                        <a:ext cx="1198563" cy="1501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gradFill rotWithShape="0">
                              <a:gsLst>
                                <a:gs pos="0">
                                  <a:schemeClr val="accent1"/>
                                </a:gs>
                                <a:gs pos="100000">
                                  <a:schemeClr val="bg1"/>
                                </a:gs>
                              </a:gsLst>
                              <a:path path="rect">
                                <a:fillToRect l="50000" t="50000" r="50000" b="50000"/>
                              </a:path>
                            </a:gradFill>
                          </a14:hiddenFill>
                        </a:ext>
                        <a:ext uri="{91240B29-F687-4F45-9708-019B960494DF}">
                          <a14:hiddenLine xmlns:a14="http://schemas.microsoft.com/office/drawing/2010/main" w="9525" cap="sq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7830" name="AutoShape 6"/>
          <p:cNvSpPr>
            <a:spLocks noChangeArrowheads="1"/>
          </p:cNvSpPr>
          <p:nvPr/>
        </p:nvSpPr>
        <p:spPr bwMode="auto">
          <a:xfrm>
            <a:off x="73025" y="1125538"/>
            <a:ext cx="9036050" cy="5661025"/>
          </a:xfrm>
          <a:prstGeom prst="flowChartAlternateProcess">
            <a:avLst/>
          </a:prstGeom>
          <a:ln>
            <a:headEnd/>
            <a:tailEnd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77831" name="AutoShape 7"/>
          <p:cNvSpPr>
            <a:spLocks noChangeArrowheads="1"/>
          </p:cNvSpPr>
          <p:nvPr/>
        </p:nvSpPr>
        <p:spPr bwMode="auto">
          <a:xfrm>
            <a:off x="66675" y="69851"/>
            <a:ext cx="9036050" cy="6407150"/>
          </a:xfrm>
          <a:prstGeom prst="flowChartAlternateProcess">
            <a:avLst/>
          </a:prstGeom>
          <a:solidFill>
            <a:schemeClr val="bg1"/>
          </a:solidFill>
          <a:ln w="28575" cap="sq">
            <a:solidFill>
              <a:srgbClr val="3399FF"/>
            </a:solidFill>
            <a:miter lim="800000"/>
            <a:headEnd/>
            <a:tailEnd/>
          </a:ln>
          <a:effectLst>
            <a:outerShdw dist="35921" dir="2700000" algn="ctr" rotWithShape="0">
              <a:srgbClr val="C0C0C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77832" name="Text Box 8"/>
          <p:cNvSpPr txBox="1">
            <a:spLocks noChangeArrowheads="1"/>
          </p:cNvSpPr>
          <p:nvPr/>
        </p:nvSpPr>
        <p:spPr bwMode="auto">
          <a:xfrm>
            <a:off x="684213" y="3500438"/>
            <a:ext cx="287337" cy="457200"/>
          </a:xfrm>
          <a:prstGeom prst="rect">
            <a:avLst/>
          </a:prstGeom>
          <a:noFill/>
          <a:ln w="9525" cap="sq">
            <a:noFill/>
            <a:miter lim="800000"/>
            <a:headEnd/>
            <a:tailEnd/>
          </a:ln>
          <a:effectLst>
            <a:outerShdw dist="35921" dir="2700000" algn="ctr" rotWithShape="0">
              <a:srgbClr val="C0C0C0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kumimoji="1" lang="en-US" sz="2400">
                <a:latin typeface="MS Song" pitchFamily="49" charset="-122"/>
              </a:rPr>
              <a:t> </a:t>
            </a:r>
            <a:endParaRPr kumimoji="1" lang="en-US" sz="2400">
              <a:solidFill>
                <a:srgbClr val="003399"/>
              </a:solidFill>
              <a:latin typeface="MS Song" pitchFamily="49" charset="-122"/>
            </a:endParaRPr>
          </a:p>
        </p:txBody>
      </p:sp>
      <p:pic>
        <p:nvPicPr>
          <p:cNvPr id="1033" name="Picture 10" descr="AG00433_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 flipH="1">
            <a:off x="8458200" y="0"/>
            <a:ext cx="685800" cy="700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4" name="Picture 15" descr="LVKMTU~1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0" y="381000"/>
            <a:ext cx="1216114" cy="1057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5" name="Picture 12" descr="BUGHRTCP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738033" y="3331269"/>
            <a:ext cx="3200400" cy="10924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6" name="Picture 12" descr="BUGHRTCP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1447800" y="4038600"/>
            <a:ext cx="6248400" cy="21326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7" name="Picture 12" descr="BUGHRTCP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3102022" y="2471737"/>
            <a:ext cx="2133600" cy="728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8" name="Picture 12" descr="BUGHRTCP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5410200" y="2895600"/>
            <a:ext cx="2743200" cy="936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9" name="Picture 11" descr="FLAGANI"/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57200" y="0"/>
            <a:ext cx="587375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837" name="Picture 13" descr="BALLOON3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6477000" y="7162800"/>
            <a:ext cx="1338263" cy="1900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838" name="Picture 14" descr="BALLOON3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1447800" y="7848600"/>
            <a:ext cx="1914525" cy="271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WordArt 16"/>
          <p:cNvSpPr>
            <a:spLocks noChangeArrowheads="1" noChangeShapeType="1" noTextEdit="1"/>
          </p:cNvSpPr>
          <p:nvPr/>
        </p:nvSpPr>
        <p:spPr bwMode="auto">
          <a:xfrm>
            <a:off x="249462" y="1785582"/>
            <a:ext cx="6934200" cy="762000"/>
          </a:xfrm>
          <a:prstGeom prst="rect">
            <a:avLst/>
          </a:prstGeom>
          <a:ln>
            <a:noFill/>
          </a:ln>
          <a:effectLst>
            <a:glow rad="101600">
              <a:schemeClr val="accent6">
                <a:satMod val="175000"/>
                <a:alpha val="40000"/>
              </a:schemeClr>
            </a:glow>
          </a:effectLst>
        </p:spPr>
        <p:txBody>
          <a:bodyPr wrap="none" fromWordArt="1">
            <a:prstTxWarp prst="textSlantUp">
              <a:avLst>
                <a:gd name="adj" fmla="val 47795"/>
              </a:avLst>
            </a:prstTxWarp>
          </a:bodyPr>
          <a:lstStyle/>
          <a:p>
            <a:pPr algn="ctr"/>
            <a:r>
              <a:rPr lang="en-US" sz="3600" kern="10" smtClean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Chúc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vui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khoẻ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kern="10" dirty="0" err="1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giỏi</a:t>
            </a:r>
            <a:r>
              <a:rPr lang="en-US" sz="36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!</a:t>
            </a:r>
          </a:p>
        </p:txBody>
      </p:sp>
      <p:pic>
        <p:nvPicPr>
          <p:cNvPr id="21" name="Picture 15" descr="LVKMTU~1"/>
          <p:cNvPicPr>
            <a:picLocks noChangeAspect="1" noChangeArrowheads="1" noCrop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 flipH="1">
            <a:off x="7578812" y="5410200"/>
            <a:ext cx="1565188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11" descr="FLAGANI"/>
          <p:cNvPicPr>
            <a:picLocks noChangeAspect="1" noChangeArrowheads="1" noCrop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 flipH="1">
            <a:off x="7924800" y="5029200"/>
            <a:ext cx="609599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14" descr="BALLOON3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3581400" y="6096000"/>
            <a:ext cx="1304545" cy="18518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" name="Picture 33" descr="anime"/>
          <p:cNvPicPr>
            <a:picLocks noChangeAspect="1" noChangeArrowheads="1" noCrop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 flipH="1">
            <a:off x="7348669" y="600076"/>
            <a:ext cx="1609462" cy="1676400"/>
          </a:xfrm>
          <a:prstGeom prst="rect">
            <a:avLst/>
          </a:prstGeom>
          <a:noFill/>
        </p:spPr>
      </p:pic>
      <p:sp>
        <p:nvSpPr>
          <p:cNvPr id="25" name="WordArt 16"/>
          <p:cNvSpPr>
            <a:spLocks noChangeArrowheads="1" noChangeShapeType="1" noTextEdit="1"/>
          </p:cNvSpPr>
          <p:nvPr/>
        </p:nvSpPr>
        <p:spPr bwMode="auto">
          <a:xfrm>
            <a:off x="1189263" y="989250"/>
            <a:ext cx="5682301" cy="915750"/>
          </a:xfrm>
          <a:prstGeom prst="rect">
            <a:avLst/>
          </a:prstGeom>
          <a:ln>
            <a:noFill/>
          </a:ln>
          <a:effectLst>
            <a:glow rad="101600">
              <a:schemeClr val="accent6">
                <a:satMod val="175000"/>
                <a:alpha val="40000"/>
              </a:schemeClr>
            </a:glow>
          </a:effectLst>
        </p:spPr>
        <p:txBody>
          <a:bodyPr wrap="none" fromWordArt="1">
            <a:prstTxWarp prst="textSlantUp">
              <a:avLst>
                <a:gd name="adj" fmla="val 49586"/>
              </a:avLst>
            </a:prstTxWarp>
          </a:bodyPr>
          <a:lstStyle/>
          <a:p>
            <a:pPr algn="ctr"/>
            <a:r>
              <a:rPr lang="en-US" sz="3600" kern="10" smtClean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latin typeface="Times New Roman" pitchFamily="18" charset="0"/>
                <a:cs typeface="Times New Roman" pitchFamily="18" charset="0"/>
              </a:rPr>
              <a:t>Hẹn gặp lại Quý thầy cô</a:t>
            </a:r>
            <a:endParaRPr lang="en-US" sz="3600" kern="10" dirty="0">
              <a:ln w="9525">
                <a:solidFill>
                  <a:srgbClr val="FF0000"/>
                </a:solidFill>
                <a:round/>
                <a:headEnd/>
                <a:tailEnd/>
              </a:ln>
              <a:solidFill>
                <a:srgbClr val="FF66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32707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745" fill="hold"/>
                                        <p:tgtEl>
                                          <p:spTgt spid="778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745"/>
                            </p:stCondLst>
                            <p:childTnLst>
                              <p:par>
                                <p:cTn id="8" presetID="0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309 -0.09398 L -0.02309 -1.12292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778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1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7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245"/>
                            </p:stCondLst>
                            <p:childTnLst>
                              <p:par>
                                <p:cTn id="11" presetID="0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96296E-6 L 0.04722 -0.97662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778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" y="-48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7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245"/>
                            </p:stCondLst>
                            <p:childTnLst>
                              <p:par>
                                <p:cTn id="14" presetID="0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64 -0.09051 L 0.05087 -1.06713 " pathEditMode="relative" rAng="0" ptsTypes="AA">
                                      <p:cBhvr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" y="-48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6" repeatCount="indefinite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7827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57150"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0" y="609600"/>
            <a:ext cx="9144000" cy="624839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57150">
            <a:solidFill>
              <a:srgbClr val="FF00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85291" y="23446"/>
            <a:ext cx="48474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u="sng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Luyện</a:t>
            </a:r>
            <a:r>
              <a:rPr lang="en-US" sz="3600" u="sng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u="sng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sz="3600" u="sng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3600" u="sng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3600" u="sng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u="sng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khó</a:t>
            </a:r>
            <a:r>
              <a:rPr lang="en-US" sz="36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r>
              <a:rPr lang="en-US" sz="3600" u="sng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6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521"/>
          <p:cNvGrpSpPr>
            <a:grpSpLocks/>
          </p:cNvGrpSpPr>
          <p:nvPr/>
        </p:nvGrpSpPr>
        <p:grpSpPr bwMode="auto">
          <a:xfrm flipH="1">
            <a:off x="325334" y="2703178"/>
            <a:ext cx="2798866" cy="3926222"/>
            <a:chOff x="777" y="537"/>
            <a:chExt cx="1547" cy="2718"/>
          </a:xfrm>
        </p:grpSpPr>
        <p:sp>
          <p:nvSpPr>
            <p:cNvPr id="11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13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123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4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5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6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7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8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9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0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1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2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3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4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5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6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7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8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9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0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1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2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3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4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5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6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7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8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9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0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1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2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3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4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5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6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7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8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9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0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1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2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3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4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5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6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7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8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9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0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1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2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3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4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5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6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7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8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9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0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1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2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3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4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5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6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7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8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9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0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1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2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3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4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5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6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7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8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9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0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1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2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3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4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5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6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7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8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0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1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2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3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4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5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6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7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8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9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0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1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2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3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4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5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6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7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8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9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0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1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2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3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4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5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6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7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8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9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0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1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2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3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4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5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6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7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8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9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0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1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2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3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4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5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6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7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8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9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0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1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2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3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4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5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6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7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8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9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2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3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4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5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6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7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8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9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0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1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2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3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4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5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6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7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8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9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0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1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2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3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4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5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6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7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8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9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0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1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2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3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4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5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6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7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8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9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0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1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2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3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4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5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6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7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8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9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0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1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2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4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23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4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5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6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7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8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9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0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1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2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3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4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5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6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7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8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9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0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1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2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3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4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5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6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7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8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9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0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1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2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3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4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5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6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7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8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9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0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1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2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3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4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5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6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7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8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9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0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1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2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3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4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5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6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7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8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9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0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1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2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3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4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5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6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7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8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9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0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1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2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3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4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5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6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7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8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9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0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1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2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3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4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5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6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7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8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9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0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1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2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3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4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5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6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7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8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9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0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1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2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3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4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5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6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7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8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9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0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1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2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3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4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5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6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7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8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9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0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1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2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3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4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5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6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7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8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9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0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1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2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3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4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5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6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7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8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9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0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1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2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3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4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5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6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7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8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9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0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1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2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3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4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5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6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7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8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9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0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1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2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3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4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5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6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7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8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9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0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1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2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3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4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5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6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7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8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9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0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1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2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3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4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5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6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7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8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9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0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1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2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3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4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5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6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7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8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9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0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1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2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5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723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4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5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6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7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8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9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0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1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2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3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4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5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6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7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8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9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0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1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2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3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4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5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6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7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8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9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0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1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2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3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4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5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6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7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8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9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0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1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2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3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4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5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6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7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8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9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0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1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2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3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4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5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6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7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8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9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0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1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2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3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4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5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6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7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8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9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0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1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2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3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4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5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6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7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8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9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0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1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2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3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4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5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6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7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8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9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0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1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2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3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4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5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6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7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8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9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0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1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2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3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4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5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6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7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8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9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0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1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2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3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4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5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6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7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8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9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0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1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2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3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4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5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6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7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8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9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0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1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2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3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4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5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6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7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8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9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0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1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2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3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4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5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6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7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8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9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0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1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2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3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4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5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6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7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8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9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0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1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2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3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4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5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6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7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8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9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0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1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2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3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4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5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6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7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8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9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0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1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2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3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4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5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6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7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8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9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0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1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2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3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4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5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6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7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8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9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0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1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2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6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523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7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8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9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0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1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2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3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4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5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6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8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9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0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1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2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3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4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5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6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7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8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9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0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1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2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3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4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5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6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7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8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9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0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1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2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3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4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5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6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7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8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9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0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1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2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3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4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5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6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7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8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9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0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1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2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3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4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5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6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7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8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9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0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1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2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3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4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5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6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7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8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9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0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1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2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3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4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5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6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7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8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9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0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1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2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3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4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5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6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7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8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9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0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1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2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3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8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9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8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9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0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1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2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3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4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5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6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7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8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9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0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1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2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3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4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5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6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7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8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9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0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1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2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3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4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5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6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7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8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9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0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1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2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3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4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5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6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7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8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9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0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1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2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3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4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5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6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7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8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9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0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1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2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3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4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5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6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7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8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9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0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1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2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3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4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5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6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7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8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9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0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1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2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3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4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5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6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7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8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9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0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1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2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7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23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0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1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2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3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4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5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23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3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4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5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6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7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8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9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0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1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3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2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" name="Rectangle 1"/>
          <p:cNvSpPr/>
          <p:nvPr/>
        </p:nvSpPr>
        <p:spPr>
          <a:xfrm>
            <a:off x="3247292" y="914400"/>
            <a:ext cx="5410200" cy="914400"/>
          </a:xfrm>
          <a:prstGeom prst="rect">
            <a:avLst/>
          </a:prstGeom>
          <a:solidFill>
            <a:srgbClr val="FFFF00"/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rau</a:t>
            </a:r>
            <a:r>
              <a:rPr lang="en-US" sz="5400" b="1" spc="50" dirty="0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cháo</a:t>
            </a:r>
            <a:r>
              <a:rPr lang="en-US" sz="5400" b="1" spc="50" dirty="0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</a:t>
            </a:r>
            <a:endParaRPr lang="en-US" sz="5400" b="1" spc="50" dirty="0">
              <a:ln w="11430"/>
              <a:solidFill>
                <a:srgbClr val="0070C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23" name="Rectangle 1322"/>
          <p:cNvSpPr/>
          <p:nvPr/>
        </p:nvSpPr>
        <p:spPr>
          <a:xfrm>
            <a:off x="3282461" y="2054842"/>
            <a:ext cx="5410200" cy="914400"/>
          </a:xfrm>
          <a:prstGeom prst="rect">
            <a:avLst/>
          </a:prstGeom>
          <a:solidFill>
            <a:srgbClr val="FFFF00"/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vất</a:t>
            </a:r>
            <a:r>
              <a:rPr lang="en-US" sz="5400" b="1" spc="50" dirty="0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vả</a:t>
            </a:r>
            <a:endParaRPr lang="en-US" sz="5400" b="1" spc="50" dirty="0">
              <a:ln w="11430"/>
              <a:solidFill>
                <a:srgbClr val="0070C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24" name="Rectangle 1323"/>
          <p:cNvSpPr/>
          <p:nvPr/>
        </p:nvSpPr>
        <p:spPr>
          <a:xfrm>
            <a:off x="3282461" y="3182091"/>
            <a:ext cx="5410200" cy="914400"/>
          </a:xfrm>
          <a:prstGeom prst="rect">
            <a:avLst/>
          </a:prstGeom>
          <a:solidFill>
            <a:srgbClr val="FFFF00"/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màu</a:t>
            </a:r>
            <a:r>
              <a:rPr lang="en-US" sz="5400" b="1" spc="50" dirty="0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nhiệm</a:t>
            </a:r>
            <a:endParaRPr lang="en-US" sz="5400" b="1" spc="50" dirty="0">
              <a:ln w="11430"/>
              <a:solidFill>
                <a:srgbClr val="0070C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25" name="Rectangle 1324"/>
          <p:cNvSpPr/>
          <p:nvPr/>
        </p:nvSpPr>
        <p:spPr>
          <a:xfrm>
            <a:off x="3294184" y="4339146"/>
            <a:ext cx="5410200" cy="914400"/>
          </a:xfrm>
          <a:prstGeom prst="rect">
            <a:avLst/>
          </a:prstGeom>
          <a:solidFill>
            <a:srgbClr val="FFFF00"/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phút</a:t>
            </a:r>
            <a:r>
              <a:rPr lang="en-US" sz="5400" b="1" spc="50" dirty="0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chốc</a:t>
            </a:r>
            <a:endParaRPr lang="en-US" sz="5400" b="1" spc="50" dirty="0">
              <a:ln w="11430"/>
              <a:solidFill>
                <a:srgbClr val="0070C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26" name="Rectangle 1325"/>
          <p:cNvSpPr/>
          <p:nvPr/>
        </p:nvSpPr>
        <p:spPr>
          <a:xfrm>
            <a:off x="3311769" y="5593365"/>
            <a:ext cx="5410200" cy="914400"/>
          </a:xfrm>
          <a:prstGeom prst="rect">
            <a:avLst/>
          </a:prstGeom>
          <a:solidFill>
            <a:srgbClr val="FFFF00"/>
          </a:solidFill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móm</a:t>
            </a:r>
            <a:r>
              <a:rPr lang="en-US" sz="5400" b="1" spc="50" dirty="0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spc="50" dirty="0" err="1" smtClean="0">
                <a:ln w="11430"/>
                <a:solidFill>
                  <a:srgbClr val="0070C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mém</a:t>
            </a:r>
            <a:endParaRPr lang="en-US" sz="5400" b="1" spc="50" dirty="0">
              <a:ln w="11430"/>
              <a:solidFill>
                <a:srgbClr val="0070C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7645520"/>
      </p:ext>
    </p:extLst>
  </p:cSld>
  <p:clrMapOvr>
    <a:masterClrMapping/>
  </p:clrMapOvr>
  <p:transition spd="slow">
    <p:pull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57150"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2" name="Picture 2" descr="Kết quả hình ảnh cho bà móm mém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496" b="100000" l="0" r="90000"/>
                    </a14:imgEffect>
                    <a14:imgEffect>
                      <a14:brightnessContrast bright="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609600"/>
            <a:ext cx="4748366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59022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57150">
            <a:solidFill>
              <a:srgbClr val="FF99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-39967" y="675423"/>
            <a:ext cx="9144000" cy="605926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57150">
            <a:solidFill>
              <a:srgbClr val="FF99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12" name="TextBox 11"/>
          <p:cNvSpPr txBox="1"/>
          <p:nvPr/>
        </p:nvSpPr>
        <p:spPr>
          <a:xfrm>
            <a:off x="2667000" y="76200"/>
            <a:ext cx="3886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u="sng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Luyện</a:t>
            </a:r>
            <a:r>
              <a:rPr lang="en-US" sz="3600" u="sng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u="sng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sz="3600" u="sng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u="sng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3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:</a:t>
            </a:r>
            <a:r>
              <a:rPr lang="en-US" sz="3600" u="sng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36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104633" y="1752600"/>
            <a:ext cx="8915400" cy="2060778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4000" dirty="0" smtClean="0"/>
              <a:t>           </a:t>
            </a:r>
            <a:r>
              <a:rPr lang="en-US" sz="4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bà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cháu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rau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cháu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nuôi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nhau</a:t>
            </a:r>
            <a:r>
              <a:rPr lang="en-US" sz="4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tuy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vất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vả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nhưng</a:t>
            </a:r>
            <a:r>
              <a:rPr lang="en-US" sz="4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cảnh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nhà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lúc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nào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cũng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đầm</a:t>
            </a:r>
            <a:r>
              <a:rPr lang="en-US" sz="4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n-US" sz="400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ấm</a:t>
            </a:r>
            <a:r>
              <a:rPr lang="en-US" sz="4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grpSp>
        <p:nvGrpSpPr>
          <p:cNvPr id="10" name="Group 521"/>
          <p:cNvGrpSpPr>
            <a:grpSpLocks/>
          </p:cNvGrpSpPr>
          <p:nvPr/>
        </p:nvGrpSpPr>
        <p:grpSpPr bwMode="auto">
          <a:xfrm>
            <a:off x="6096000" y="3411415"/>
            <a:ext cx="2590801" cy="3332449"/>
            <a:chOff x="777" y="537"/>
            <a:chExt cx="1547" cy="2718"/>
          </a:xfrm>
        </p:grpSpPr>
        <p:sp>
          <p:nvSpPr>
            <p:cNvPr id="11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13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123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4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5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6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7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8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9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0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1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2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3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4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5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6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7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8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9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0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1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2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3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4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5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6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7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8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9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0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1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2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3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4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5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6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7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8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9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0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1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2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3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4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5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6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7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8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9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0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1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2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3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4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5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6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7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8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9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0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1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2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3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4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5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6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7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8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9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0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1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2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3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4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5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6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7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8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9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0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1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2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3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4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5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6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7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8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0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1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2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3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4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5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6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7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8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9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0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1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2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3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4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5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6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7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8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9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0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1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2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3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4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5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6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7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8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9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0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1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2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3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4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5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6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7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8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9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0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1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2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3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4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5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6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7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8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9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0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1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2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3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4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5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6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7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8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9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2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3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4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5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6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7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8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9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0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1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2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3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4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5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6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7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8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9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0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1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2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3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4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5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6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7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8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9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0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1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2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3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4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5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6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7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8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9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0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1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2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3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4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5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6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7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8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9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0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1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2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4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23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4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5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6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7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8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9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0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1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2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3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4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5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6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7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8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9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0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1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2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3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4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5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6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7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8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9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0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1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2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3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4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5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6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7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8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9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0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1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2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3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4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5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6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7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8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9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0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1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2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3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4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5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6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7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8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9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0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1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2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3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4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5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6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7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8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9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0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1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2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3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4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5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6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7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8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9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0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1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2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3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4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5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6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7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8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9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0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1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2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3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4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5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6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7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8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9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0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1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2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3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4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5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6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7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8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9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0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1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2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3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4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5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6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7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8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9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0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1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2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3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4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5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6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7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8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9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0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1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2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3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4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5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6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7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8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9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0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1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2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3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4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5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6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7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8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9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0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1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2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3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4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5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6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7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8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9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0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1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2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3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4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5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6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7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8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9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0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1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2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3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4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5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6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7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8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9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0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1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2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3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4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5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6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7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8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9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0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1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2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3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4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5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6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7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8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9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0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1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2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5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723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4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5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6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7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8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9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0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1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2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3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4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5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6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7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8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9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0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1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2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3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4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5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6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7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8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9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0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1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2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3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4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5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6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7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8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9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0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1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2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3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4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5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6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7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8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9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0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1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2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3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4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5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6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7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8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9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0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1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2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3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4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5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6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7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8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9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0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1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2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3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4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5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6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7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8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9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0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1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2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3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4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5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6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7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8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9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0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1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2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3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4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5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6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7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8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9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0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1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2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3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4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5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6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7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8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9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0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1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2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3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4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5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6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7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8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9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0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1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2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3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4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5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6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7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8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9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0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1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2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3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4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5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6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7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8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9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0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1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2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3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4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5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6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7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8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9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0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1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2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3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4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5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6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7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8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9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0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1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2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3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4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5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6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7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8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9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0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1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2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3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4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5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6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7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8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9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0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1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2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3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4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5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6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7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8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9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0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1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2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3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4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5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6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7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8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9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0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1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2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6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523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7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8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9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0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1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2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3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4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5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6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8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9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0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1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2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3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4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5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6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7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8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9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0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1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2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3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4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5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6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7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8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9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0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1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2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3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4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5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6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7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8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9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0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1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2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3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4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5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6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7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8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9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0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1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2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3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4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5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6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7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8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9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0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1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2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3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4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5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6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7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8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9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0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1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2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3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4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5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6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7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8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9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0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1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2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3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4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5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6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7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8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9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0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1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2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3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8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9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8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9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0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1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2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3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4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5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6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7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8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9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0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1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2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3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4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5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6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7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8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9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0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1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2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3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4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5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6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7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8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9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0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1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2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3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4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5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6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7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8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9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0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1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2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3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4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5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6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7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8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9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0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1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2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3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4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5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6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7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8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9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0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1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2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3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4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5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6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7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8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9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0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1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2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3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4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5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6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7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8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9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0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1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2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7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23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0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1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2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3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4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5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23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3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4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5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6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7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8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9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0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1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3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2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8" name="Oval 17"/>
          <p:cNvSpPr/>
          <p:nvPr/>
        </p:nvSpPr>
        <p:spPr>
          <a:xfrm>
            <a:off x="76200" y="1524000"/>
            <a:ext cx="990600" cy="838200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solidFill>
                  <a:srgbClr val="FF0000"/>
                </a:solidFill>
                <a:latin typeface="Arial Black" pitchFamily="34" charset="0"/>
              </a:rPr>
              <a:t>1</a:t>
            </a:r>
          </a:p>
        </p:txBody>
      </p:sp>
      <p:cxnSp>
        <p:nvCxnSpPr>
          <p:cNvPr id="3" name="Straight Connector 2"/>
          <p:cNvCxnSpPr/>
          <p:nvPr/>
        </p:nvCxnSpPr>
        <p:spPr>
          <a:xfrm flipH="1">
            <a:off x="8709386" y="1751553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3" name="Straight Connector 1322"/>
          <p:cNvCxnSpPr/>
          <p:nvPr/>
        </p:nvCxnSpPr>
        <p:spPr>
          <a:xfrm flipH="1">
            <a:off x="2421180" y="2385605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025856" y="2429046"/>
            <a:ext cx="17935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vất</a:t>
            </a:r>
            <a:r>
              <a:rPr lang="en-US" sz="4000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vả</a:t>
            </a:r>
            <a:endParaRPr lang="en-US" sz="40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24" name="TextBox 1323"/>
          <p:cNvSpPr txBox="1"/>
          <p:nvPr/>
        </p:nvSpPr>
        <p:spPr>
          <a:xfrm>
            <a:off x="1444671" y="3055960"/>
            <a:ext cx="24173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đầm</a:t>
            </a:r>
            <a:r>
              <a:rPr lang="en-US" sz="4000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ấm</a:t>
            </a:r>
            <a:endParaRPr lang="en-US" sz="40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325" name="Straight Connector 1324"/>
          <p:cNvCxnSpPr/>
          <p:nvPr/>
        </p:nvCxnSpPr>
        <p:spPr>
          <a:xfrm flipH="1">
            <a:off x="3798189" y="3003032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6" name="Straight Connector 1325"/>
          <p:cNvCxnSpPr/>
          <p:nvPr/>
        </p:nvCxnSpPr>
        <p:spPr>
          <a:xfrm flipH="1">
            <a:off x="3709633" y="3019963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132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0" y="706923"/>
            <a:ext cx="9144000" cy="615011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514600" y="0"/>
            <a:ext cx="4419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u="sng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Luyện đọc câu</a:t>
            </a:r>
            <a:r>
              <a:rPr lang="en-US" sz="400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:</a:t>
            </a:r>
            <a:r>
              <a:rPr lang="en-US" sz="4000" u="sng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40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23092" y="1765401"/>
            <a:ext cx="8915400" cy="203898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ct val="50000"/>
              </a:spcBef>
            </a:pPr>
            <a:r>
              <a:rPr lang="en-US" sz="4000" smtClean="0"/>
              <a:t>         </a:t>
            </a:r>
            <a:r>
              <a:rPr lang="en-US" sz="400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Hạt </a:t>
            </a:r>
            <a:r>
              <a:rPr lang="en-US" sz="400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đào vừa gieo xuống đã nảy mầm, ra lá, đơm hoa, kết bao nhiêu là trái vàng, trái bạc.</a:t>
            </a:r>
          </a:p>
        </p:txBody>
      </p:sp>
      <p:grpSp>
        <p:nvGrpSpPr>
          <p:cNvPr id="8" name="Group 521"/>
          <p:cNvGrpSpPr>
            <a:grpSpLocks/>
          </p:cNvGrpSpPr>
          <p:nvPr/>
        </p:nvGrpSpPr>
        <p:grpSpPr bwMode="auto">
          <a:xfrm flipH="1">
            <a:off x="294182" y="3733800"/>
            <a:ext cx="2220418" cy="2951449"/>
            <a:chOff x="777" y="537"/>
            <a:chExt cx="1547" cy="2718"/>
          </a:xfrm>
        </p:grpSpPr>
        <p:sp>
          <p:nvSpPr>
            <p:cNvPr id="10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11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120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1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2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3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4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5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6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7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8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9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0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1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2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3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4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5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6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7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8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9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0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1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2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3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4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5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6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7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8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9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0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1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2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3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4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5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6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7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8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9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0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1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2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3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4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5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6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7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8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9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0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1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2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3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4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5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6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7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8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9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0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1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2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3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4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5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6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7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8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9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0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1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2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3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4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5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6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7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8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9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0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1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2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3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4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5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6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7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8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0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1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2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3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4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5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6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7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8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9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0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1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2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3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4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5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6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7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8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9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0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1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2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3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4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5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6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7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8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9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0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1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2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3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4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5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6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7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8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9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0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1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2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3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4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5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6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7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8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9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0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1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2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3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4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5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6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7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8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9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2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3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4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5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6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7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8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9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0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1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2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3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4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5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6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7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8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9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0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1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2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3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4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5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6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7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8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9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0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1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2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3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4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5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6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7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8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9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0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1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2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3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4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5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6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7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8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9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20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1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2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3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4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5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6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7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8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9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0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1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2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3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4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5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6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7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8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9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0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1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2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3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4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5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6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7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8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9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0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1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2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3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4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5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6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7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8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9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0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1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2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3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4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5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6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7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8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9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0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1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2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3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4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5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6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7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8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9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0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1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2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3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4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5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6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7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8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9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0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1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2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3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4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5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6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7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8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9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0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1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2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3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4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5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6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7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8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9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0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1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2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3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4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5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6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7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8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9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0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1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2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3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4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5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6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7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8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9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0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1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2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3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4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5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6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7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8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9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0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1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2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3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4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5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6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7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8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9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0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1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2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3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4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5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6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7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8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9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0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1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2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3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4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5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6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7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8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9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0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1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2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3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4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5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6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7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8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9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0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1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2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3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4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5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6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7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8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9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0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1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2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3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4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5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6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7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8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9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0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1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2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3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4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5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6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7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8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9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0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1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2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3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4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5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6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7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8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9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4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720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1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2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3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4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5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6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7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8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9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0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1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2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3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4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5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6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7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8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9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0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1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2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3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4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5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6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7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8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9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0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1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2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3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4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5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6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7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8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9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0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1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2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3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4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5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6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7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8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9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0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1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2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3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4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5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6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7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8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9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0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1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2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3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4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5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6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7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8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9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0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1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2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3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4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5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6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7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8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9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0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1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2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3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4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5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6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7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8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9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0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1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2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3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4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5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6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7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8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9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0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1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2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3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4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5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6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7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8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9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0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1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2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3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4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5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6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7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8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9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0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1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2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3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4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5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6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7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8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9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0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1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2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3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4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5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6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7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8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9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0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1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2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3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4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5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6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7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8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9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0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1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2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3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4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5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6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7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8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9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0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1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2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3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4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5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6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7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8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9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0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1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2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3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4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5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6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7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8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9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0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1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2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3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4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5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6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7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8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9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0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1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2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3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4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5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6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7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8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9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5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520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3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7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8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9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0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1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2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3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4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5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6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8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9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0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1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2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3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4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5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6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7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8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9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0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1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2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3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4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5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6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7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8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9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0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1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2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3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4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5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6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7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8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9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0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1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2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3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4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5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6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7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8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9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0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1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2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3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4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5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6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7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8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9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0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1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2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3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4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5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6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7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8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9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0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1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2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3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4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5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6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7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8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9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0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1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2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3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4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5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6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7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8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9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0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1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2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3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8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9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8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9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0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1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2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3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4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5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6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7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8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9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0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1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2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3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4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5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6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7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8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9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0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1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2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3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4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5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6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7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8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9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0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1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2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3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4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5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6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7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8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9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0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1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2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3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4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5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6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7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8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9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0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1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2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3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4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5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6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7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8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9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0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1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2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3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4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5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6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7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8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9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0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1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2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3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4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5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6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7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8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9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6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20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0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1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2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3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4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5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7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20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3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4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5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6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7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8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9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0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1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3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9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8" name="Oval 17"/>
          <p:cNvSpPr/>
          <p:nvPr/>
        </p:nvSpPr>
        <p:spPr>
          <a:xfrm>
            <a:off x="123092" y="1524000"/>
            <a:ext cx="990600" cy="838200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rgbClr val="FF0000"/>
                </a:solidFill>
                <a:latin typeface="Arial Black" pitchFamily="34" charset="0"/>
              </a:rPr>
              <a:t>2</a:t>
            </a:r>
            <a:endParaRPr lang="en-US" sz="4000" dirty="0">
              <a:solidFill>
                <a:srgbClr val="FF0000"/>
              </a:solidFill>
              <a:latin typeface="Arial Black" pitchFamily="34" charset="0"/>
            </a:endParaRPr>
          </a:p>
        </p:txBody>
      </p:sp>
      <p:cxnSp>
        <p:nvCxnSpPr>
          <p:cNvPr id="1327" name="Straight Connector 1326"/>
          <p:cNvCxnSpPr/>
          <p:nvPr/>
        </p:nvCxnSpPr>
        <p:spPr>
          <a:xfrm flipH="1">
            <a:off x="1566068" y="2510333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8" name="Straight Connector 1327"/>
          <p:cNvCxnSpPr/>
          <p:nvPr/>
        </p:nvCxnSpPr>
        <p:spPr>
          <a:xfrm flipH="1">
            <a:off x="2869137" y="2432886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9" name="Straight Connector 1328"/>
          <p:cNvCxnSpPr/>
          <p:nvPr/>
        </p:nvCxnSpPr>
        <p:spPr>
          <a:xfrm flipH="1">
            <a:off x="5163096" y="2445991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0" name="Straight Connector 1329"/>
          <p:cNvCxnSpPr/>
          <p:nvPr/>
        </p:nvCxnSpPr>
        <p:spPr>
          <a:xfrm flipH="1">
            <a:off x="2904392" y="3116080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" name="TextBox 1319"/>
          <p:cNvSpPr txBox="1"/>
          <p:nvPr/>
        </p:nvSpPr>
        <p:spPr>
          <a:xfrm>
            <a:off x="7510413" y="1792697"/>
            <a:ext cx="11377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nảy</a:t>
            </a:r>
            <a:endParaRPr lang="en-US" sz="40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21" name="TextBox 1320"/>
          <p:cNvSpPr txBox="1"/>
          <p:nvPr/>
        </p:nvSpPr>
        <p:spPr>
          <a:xfrm>
            <a:off x="97808" y="2438400"/>
            <a:ext cx="156916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mầm</a:t>
            </a:r>
            <a:endParaRPr lang="en-US" sz="40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22" name="TextBox 1321"/>
          <p:cNvSpPr txBox="1"/>
          <p:nvPr/>
        </p:nvSpPr>
        <p:spPr>
          <a:xfrm>
            <a:off x="1642267" y="2433190"/>
            <a:ext cx="1306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ra</a:t>
            </a:r>
            <a:r>
              <a:rPr lang="en-US" sz="4000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lá</a:t>
            </a:r>
            <a:endParaRPr lang="en-US" sz="40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23" name="TextBox 1322"/>
          <p:cNvSpPr txBox="1"/>
          <p:nvPr/>
        </p:nvSpPr>
        <p:spPr>
          <a:xfrm>
            <a:off x="6048965" y="2432343"/>
            <a:ext cx="2895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bao</a:t>
            </a:r>
            <a:r>
              <a:rPr lang="en-US" sz="4000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nhiêu</a:t>
            </a:r>
            <a:endParaRPr lang="en-US" sz="40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24" name="TextBox 1323"/>
          <p:cNvSpPr txBox="1"/>
          <p:nvPr/>
        </p:nvSpPr>
        <p:spPr>
          <a:xfrm>
            <a:off x="774403" y="3046798"/>
            <a:ext cx="2895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trái</a:t>
            </a:r>
            <a:r>
              <a:rPr lang="en-US" sz="4000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vàng</a:t>
            </a:r>
            <a:endParaRPr lang="en-US" sz="40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25" name="TextBox 1324"/>
          <p:cNvSpPr txBox="1"/>
          <p:nvPr/>
        </p:nvSpPr>
        <p:spPr>
          <a:xfrm>
            <a:off x="2977488" y="3046798"/>
            <a:ext cx="2895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trái</a:t>
            </a:r>
            <a:r>
              <a:rPr lang="en-US" sz="4000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4000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bạc</a:t>
            </a:r>
            <a:endParaRPr lang="en-US" sz="40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326" name="Straight Connector 1325"/>
          <p:cNvCxnSpPr/>
          <p:nvPr/>
        </p:nvCxnSpPr>
        <p:spPr>
          <a:xfrm flipH="1">
            <a:off x="4977776" y="3105150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1" name="Straight Connector 1330"/>
          <p:cNvCxnSpPr/>
          <p:nvPr/>
        </p:nvCxnSpPr>
        <p:spPr>
          <a:xfrm flipH="1">
            <a:off x="4876800" y="3095304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8885994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320" grpId="0"/>
      <p:bldP spid="1321" grpId="0"/>
      <p:bldP spid="1322" grpId="0"/>
      <p:bldP spid="1323" grpId="0"/>
      <p:bldP spid="1324" grpId="0"/>
      <p:bldP spid="13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0" y="798730"/>
            <a:ext cx="9144000" cy="605926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667000" y="0"/>
            <a:ext cx="3886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u="sng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Luyện đọc câu </a:t>
            </a:r>
            <a:r>
              <a:rPr lang="en-US" sz="360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:</a:t>
            </a:r>
            <a:r>
              <a:rPr lang="en-US" sz="3600" u="sng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3600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93784" y="1794709"/>
            <a:ext cx="8915400" cy="2060778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ct val="50000"/>
              </a:spcBef>
            </a:pPr>
            <a:r>
              <a:rPr lang="en-US" sz="4000" smtClean="0"/>
              <a:t>        </a:t>
            </a:r>
            <a:r>
              <a:rPr lang="en-US" sz="400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Bà </a:t>
            </a:r>
            <a:r>
              <a:rPr lang="en-US" sz="400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hiện ra móm mém, hiền từ, dang tay ôm hai đứa cháu hiếu thảo vào lòng.</a:t>
            </a:r>
          </a:p>
        </p:txBody>
      </p:sp>
      <p:grpSp>
        <p:nvGrpSpPr>
          <p:cNvPr id="10" name="Group 521"/>
          <p:cNvGrpSpPr>
            <a:grpSpLocks/>
          </p:cNvGrpSpPr>
          <p:nvPr/>
        </p:nvGrpSpPr>
        <p:grpSpPr bwMode="auto">
          <a:xfrm>
            <a:off x="6096000" y="3411415"/>
            <a:ext cx="2590801" cy="3332449"/>
            <a:chOff x="777" y="537"/>
            <a:chExt cx="1547" cy="2718"/>
          </a:xfrm>
        </p:grpSpPr>
        <p:sp>
          <p:nvSpPr>
            <p:cNvPr id="11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13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123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4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5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6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7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8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9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0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1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2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3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4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5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6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7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8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9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0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1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2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3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4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5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6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7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8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9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0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1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2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3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4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5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6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7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8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9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0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1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2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3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4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5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6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7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8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9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0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1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2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3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4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5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6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7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8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79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0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1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2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3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4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5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6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7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8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89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0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1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2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3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4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5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6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7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8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9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0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1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2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3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4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5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6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7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8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9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0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1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2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3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4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5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6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7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8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9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0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1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2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3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4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5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6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7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8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9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0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1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2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3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4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5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6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7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8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9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0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1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2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3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4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5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6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7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8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9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0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1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2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3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4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5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6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7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8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9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0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1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2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3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4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5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6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7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8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9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0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1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2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3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4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5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6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7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8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9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0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1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2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3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4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5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6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7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8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9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0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1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2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3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4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5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6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7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8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9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0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1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2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3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4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5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6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7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8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9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0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1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2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3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4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5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6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7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8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9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0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1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2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4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23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4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5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6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7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8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9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0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1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2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3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4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5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6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7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8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39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0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1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2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3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4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5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6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7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8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49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0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1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2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3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4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5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6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7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8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59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0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1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2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3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4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5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6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7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8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9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0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1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2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3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4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5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6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7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8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9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0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1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2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3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4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5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6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7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8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9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0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1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2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3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4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5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6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7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8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9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0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1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2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3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4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5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6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7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8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9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0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1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2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3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4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5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6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7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8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19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0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1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2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3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4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5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6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7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8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29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0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1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2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3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4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5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6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7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8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9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0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1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2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3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4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5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6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7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8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9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0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1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2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3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4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5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6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7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8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9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0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1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2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3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4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5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6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7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8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9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0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1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2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3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4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5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6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7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8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9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0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1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2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3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4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5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6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7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8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89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0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1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2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3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4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5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6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7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8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99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0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1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2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3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4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5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6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7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8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09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0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1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2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3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4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5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6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7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8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19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0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1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2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5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723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4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5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6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7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8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9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0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1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2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3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4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5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6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7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8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39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0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1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2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3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4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5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6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7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8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49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0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1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2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3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4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5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6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7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8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59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0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1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2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3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4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5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6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7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8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69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0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1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2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3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4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5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6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7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8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79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0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1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2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3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4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5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6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7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8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9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0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1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2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3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4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5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6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7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8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9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0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1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2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3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4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5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6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7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8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9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0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1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2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3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4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5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6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7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8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9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0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1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2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3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4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5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6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7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8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9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0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1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2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3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4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5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6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7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8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39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0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1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2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3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4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5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6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7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8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49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0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1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2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3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4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5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6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7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8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9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0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1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2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3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4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5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6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7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8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9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0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1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2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3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4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5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6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7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8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9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0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1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2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3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4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5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6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7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8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9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0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1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2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3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4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5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6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7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8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9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0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1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2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3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4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5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6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7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8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09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0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1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2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3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4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5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6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7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8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19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0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1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22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6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523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4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5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6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7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8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9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0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1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2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3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4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5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6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8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9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0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1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2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3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4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5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6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7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8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49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0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1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2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3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4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5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6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7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8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59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0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1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2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3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4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5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6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7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8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69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0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1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2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3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4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5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6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7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8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79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0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1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2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3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4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5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6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7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8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89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0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1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2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3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4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5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6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7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8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9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0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1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2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3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4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5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6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7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8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9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0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1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2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3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4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5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6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7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8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19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0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1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2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3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4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5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6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7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8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29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0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1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2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3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4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5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6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7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8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39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0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1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2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3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4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5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6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7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8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49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0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1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2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3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4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5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6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7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8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59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0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1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2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3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4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5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6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7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8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69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0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1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2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3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4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5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6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7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8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79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0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1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2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3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4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5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6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7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8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89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0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1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2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3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4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5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6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7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8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99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0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1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2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3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4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5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6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7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8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09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0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1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2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3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4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5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6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7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8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19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0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1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22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7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23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0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1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2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3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4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5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4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5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6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7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8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9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0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1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2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3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4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5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6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7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8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29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0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1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2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3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4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5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6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7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8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9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0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1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2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3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4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5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6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7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8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49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0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1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2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3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4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5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6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7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8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59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0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1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2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3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4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5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6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7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8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69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0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1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2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3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4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5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6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7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8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79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0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1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2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3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4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5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6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7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8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89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0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1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2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3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4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5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6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7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8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99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0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1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2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3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4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5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6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7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8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09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0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1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2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3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4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0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1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22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9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23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4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0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1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2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3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4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5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6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7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8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39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0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1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2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3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4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5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6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7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8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49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0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1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2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3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4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5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6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7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8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59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0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1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2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3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9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0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1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2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3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4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5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6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7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8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79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0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1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2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3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4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5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6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7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8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89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0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1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2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3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4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5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6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7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8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99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0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1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2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3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4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5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6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7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8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09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0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2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8" name="Oval 17"/>
          <p:cNvSpPr/>
          <p:nvPr/>
        </p:nvSpPr>
        <p:spPr>
          <a:xfrm>
            <a:off x="82062" y="1524000"/>
            <a:ext cx="990600" cy="838200"/>
          </a:xfrm>
          <a:prstGeom prst="ellipse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rgbClr val="FF0000"/>
                </a:solidFill>
                <a:latin typeface="Arial Black" pitchFamily="34" charset="0"/>
              </a:rPr>
              <a:t>3</a:t>
            </a:r>
            <a:endParaRPr lang="en-US" sz="4000" dirty="0">
              <a:solidFill>
                <a:srgbClr val="FF0000"/>
              </a:solidFill>
              <a:latin typeface="Arial Black" pitchFamily="34" charset="0"/>
            </a:endParaRPr>
          </a:p>
        </p:txBody>
      </p:sp>
      <p:cxnSp>
        <p:nvCxnSpPr>
          <p:cNvPr id="1323" name="Straight Connector 1322"/>
          <p:cNvCxnSpPr/>
          <p:nvPr/>
        </p:nvCxnSpPr>
        <p:spPr>
          <a:xfrm flipH="1">
            <a:off x="3505200" y="1943100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4" name="Straight Connector 1323"/>
          <p:cNvCxnSpPr/>
          <p:nvPr/>
        </p:nvCxnSpPr>
        <p:spPr>
          <a:xfrm flipH="1">
            <a:off x="6197070" y="1915804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5" name="Straight Connector 1324"/>
          <p:cNvCxnSpPr/>
          <p:nvPr/>
        </p:nvCxnSpPr>
        <p:spPr>
          <a:xfrm flipH="1">
            <a:off x="8011888" y="1915804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6" name="Straight Connector 1325"/>
          <p:cNvCxnSpPr/>
          <p:nvPr/>
        </p:nvCxnSpPr>
        <p:spPr>
          <a:xfrm flipH="1">
            <a:off x="2362200" y="3093715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7" name="Straight Connector 1326"/>
          <p:cNvCxnSpPr/>
          <p:nvPr/>
        </p:nvCxnSpPr>
        <p:spPr>
          <a:xfrm flipH="1">
            <a:off x="2438399" y="3098075"/>
            <a:ext cx="152399" cy="6477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5064329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4000" b="1" smtClean="0">
                <a:solidFill>
                  <a:srgbClr val="FF0000"/>
                </a:solidFill>
              </a:rPr>
              <a:t>Tìm hiểu bài</a:t>
            </a:r>
            <a:endParaRPr lang="en-US" sz="40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495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-29568" y="0"/>
            <a:ext cx="9144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4" name="Rounded Rectangle 1323"/>
          <p:cNvSpPr/>
          <p:nvPr/>
        </p:nvSpPr>
        <p:spPr>
          <a:xfrm>
            <a:off x="0" y="4876800"/>
            <a:ext cx="9032631" cy="1842312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spcBef>
                <a:spcPct val="50000"/>
              </a:spcBef>
            </a:pP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cháu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rau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cháo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tuy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vất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vả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đầm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ấm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28600" y="71440"/>
            <a:ext cx="8686800" cy="4652959"/>
            <a:chOff x="1521728" y="71441"/>
            <a:chExt cx="5755107" cy="4038600"/>
          </a:xfrm>
        </p:grpSpPr>
        <p:pic>
          <p:nvPicPr>
            <p:cNvPr id="1323" name="Picture 29" descr="C:\Program Files\HuongViet\TRIVIETTIEUHOC2.0\Adh\thu706_13.jpg">
              <a:hlinkClick r:id="rId2" action="ppaction://hlinksldjump"/>
            </p:cNvPr>
            <p:cNvPicPr>
              <a:picLocks noChangeAspect="1" noChangeArrowheads="1"/>
            </p:cNvPicPr>
            <p:nvPr/>
          </p:nvPicPr>
          <p:blipFill>
            <a:blip r:embed="rId3" r:link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058"/>
            <a:stretch>
              <a:fillRect/>
            </a:stretch>
          </p:blipFill>
          <p:spPr bwMode="auto">
            <a:xfrm>
              <a:off x="1532458" y="71441"/>
              <a:ext cx="5744377" cy="403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" name="Oval 5"/>
            <p:cNvSpPr/>
            <p:nvPr/>
          </p:nvSpPr>
          <p:spPr>
            <a:xfrm>
              <a:off x="1521728" y="228600"/>
              <a:ext cx="533400" cy="457200"/>
            </a:xfrm>
            <a:prstGeom prst="ellipse">
              <a:avLst/>
            </a:prstGeom>
            <a:solidFill>
              <a:srgbClr val="FFCC99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AutoShape 12"/>
          <p:cNvSpPr>
            <a:spLocks noChangeArrowheads="1"/>
          </p:cNvSpPr>
          <p:nvPr/>
        </p:nvSpPr>
        <p:spPr bwMode="auto">
          <a:xfrm>
            <a:off x="785146" y="5029200"/>
            <a:ext cx="7239000" cy="1219200"/>
          </a:xfrm>
          <a:prstGeom prst="flowChartPunchedTape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1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kern="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1.Trước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gặp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cô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tiên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cháu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endParaRPr kumimoji="0" lang="en-US" sz="2400" b="1" i="1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1655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4" grpId="0" animBg="1"/>
      <p:bldP spid="9" grpId="0" animBg="1"/>
      <p:bldP spid="9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38100" y="-2362200"/>
            <a:ext cx="9144000" cy="6858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-304800" y="-2286000"/>
            <a:ext cx="9144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0" y="5348416"/>
            <a:ext cx="9067800" cy="152272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spcBef>
                <a:spcPct val="50000"/>
              </a:spcBef>
            </a:pP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mất</a:t>
            </a:r>
            <a:r>
              <a:rPr lang="en-US" sz="24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gieo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đào</a:t>
            </a:r>
            <a:r>
              <a:rPr lang="en-US" sz="24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bên mộ,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sung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sướng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giàu</a:t>
            </a:r>
            <a:r>
              <a:rPr lang="en-US" sz="2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sang.</a:t>
            </a:r>
            <a:endParaRPr lang="en-US" sz="2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04800" y="152400"/>
            <a:ext cx="8534400" cy="4922520"/>
            <a:chOff x="1304925" y="152400"/>
            <a:chExt cx="6477000" cy="4922520"/>
          </a:xfrm>
        </p:grpSpPr>
        <p:pic>
          <p:nvPicPr>
            <p:cNvPr id="6" name="Picture 30" descr="C:\Program Files\HuongViet\TRIVIETTIEUHOC2.0\Adh\thu707_14.jpg">
              <a:hlinkClick r:id="rId2" action="ppaction://hlinksldjump"/>
            </p:cNvPr>
            <p:cNvPicPr>
              <a:picLocks noChangeAspect="1" noChangeArrowheads="1"/>
            </p:cNvPicPr>
            <p:nvPr/>
          </p:nvPicPr>
          <p:blipFill>
            <a:blip r:embed="rId3" r:link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507"/>
            <a:stretch>
              <a:fillRect/>
            </a:stretch>
          </p:blipFill>
          <p:spPr bwMode="auto">
            <a:xfrm>
              <a:off x="1304925" y="152400"/>
              <a:ext cx="6477000" cy="4922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Oval 7"/>
            <p:cNvSpPr/>
            <p:nvPr/>
          </p:nvSpPr>
          <p:spPr>
            <a:xfrm>
              <a:off x="1426192" y="394648"/>
              <a:ext cx="533400" cy="45720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AutoShape 13"/>
          <p:cNvSpPr>
            <a:spLocks noChangeArrowheads="1"/>
          </p:cNvSpPr>
          <p:nvPr/>
        </p:nvSpPr>
        <p:spPr bwMode="auto">
          <a:xfrm>
            <a:off x="647700" y="5342238"/>
            <a:ext cx="7239000" cy="1781800"/>
          </a:xfrm>
          <a:prstGeom prst="irregularSeal2">
            <a:avLst/>
          </a:prstGeom>
          <a:solidFill>
            <a:srgbClr val="F79646"/>
          </a:solidFill>
          <a:ln w="38100" cap="flat" cmpd="sng" algn="ctr">
            <a:solidFill>
              <a:sysClr val="window" lastClr="FFFFFF"/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kern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kumimoji="0" 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  <a:r>
              <a:rPr kumimoji="0" lang="en-US" sz="24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Cô</a:t>
            </a:r>
            <a:r>
              <a:rPr kumimoji="0" lang="en-US" sz="24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tiên</a:t>
            </a:r>
            <a:r>
              <a:rPr kumimoji="0" lang="en-US" sz="24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cho</a:t>
            </a:r>
            <a:r>
              <a:rPr kumimoji="0" lang="en-US" sz="24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hạt</a:t>
            </a:r>
            <a:r>
              <a:rPr kumimoji="0" lang="en-US" sz="24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đào</a:t>
            </a:r>
            <a:r>
              <a:rPr kumimoji="0" lang="en-US" sz="24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và</a:t>
            </a:r>
            <a:r>
              <a:rPr kumimoji="0" lang="en-US" sz="24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nói</a:t>
            </a:r>
            <a:r>
              <a:rPr kumimoji="0" lang="en-US" sz="24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gì</a:t>
            </a:r>
            <a:r>
              <a:rPr kumimoji="0" lang="en-US" sz="24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?</a:t>
            </a:r>
            <a:endParaRPr kumimoji="0" lang="vi-VN" sz="2400" b="1" i="0" u="none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0743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9" grpId="1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UIDATA" val="&lt;database version=&quot;7.0&quot;&gt;&lt;object type=&quot;1&quot; unique_id=&quot;10001&quot;&gt;&lt;object type=&quot;8&quot; unique_id=&quot;10002&quot;&gt;&lt;/object&gt;&lt;object type=&quot;2&quot; unique_id=&quot;10003&quot;&gt;&lt;object type=&quot;3&quot; unique_id=&quot;10004&quot;&gt;&lt;property id=&quot;20148&quot; value=&quot;5&quot;/&gt;&lt;property id=&quot;20300&quot; value=&quot;Slide 1&quot;/&gt;&lt;property id=&quot;20307&quot; value=&quot;314&quot;/&gt;&lt;/object&gt;&lt;object type=&quot;3&quot; unique_id=&quot;10005&quot;&gt;&lt;property id=&quot;20148&quot; value=&quot;5&quot;/&gt;&lt;property id=&quot;20300&quot; value=&quot;Slide 2&quot;/&gt;&lt;property id=&quot;20307&quot; value=&quot;290&quot;/&gt;&lt;/object&gt;&lt;object type=&quot;3&quot; unique_id=&quot;10006&quot;&gt;&lt;property id=&quot;20148&quot; value=&quot;5&quot;/&gt;&lt;property id=&quot;20300&quot; value=&quot;Slide 3&quot;/&gt;&lt;property id=&quot;20307&quot; value=&quot;294&quot;/&gt;&lt;/object&gt;&lt;object type=&quot;3&quot; unique_id=&quot;10007&quot;&gt;&lt;property id=&quot;20148&quot; value=&quot;5&quot;/&gt;&lt;property id=&quot;20300&quot; value=&quot;Slide 4&quot;/&gt;&lt;property id=&quot;20307&quot; value=&quot;310&quot;/&gt;&lt;/object&gt;&lt;object type=&quot;3&quot; unique_id=&quot;10008&quot;&gt;&lt;property id=&quot;20148&quot; value=&quot;5&quot;/&gt;&lt;property id=&quot;20300&quot; value=&quot;Slide 5&quot;/&gt;&lt;property id=&quot;20307&quot; value=&quot;271&quot;/&gt;&lt;/object&gt;&lt;object type=&quot;3&quot; unique_id=&quot;10009&quot;&gt;&lt;property id=&quot;20148&quot; value=&quot;5&quot;/&gt;&lt;property id=&quot;20300&quot; value=&quot;Slide 6&quot;/&gt;&lt;property id=&quot;20307&quot; value=&quot;311&quot;/&gt;&lt;/object&gt;&lt;object type=&quot;3&quot; unique_id=&quot;10010&quot;&gt;&lt;property id=&quot;20148&quot; value=&quot;5&quot;/&gt;&lt;property id=&quot;20300&quot; value=&quot;Slide 7&quot;/&gt;&lt;property id=&quot;20307&quot; value=&quot;292&quot;/&gt;&lt;/object&gt;&lt;object type=&quot;3&quot; unique_id=&quot;10011&quot;&gt;&lt;property id=&quot;20148&quot; value=&quot;5&quot;/&gt;&lt;property id=&quot;20300&quot; value=&quot;Slide 8&quot;/&gt;&lt;property id=&quot;20307&quot; value=&quot;317&quot;/&gt;&lt;/object&gt;&lt;object type=&quot;3&quot; unique_id=&quot;10012&quot;&gt;&lt;property id=&quot;20148&quot; value=&quot;5&quot;/&gt;&lt;property id=&quot;20300&quot; value=&quot;Slide 9&quot;/&gt;&lt;property id=&quot;20307&quot; value=&quot;296&quot;/&gt;&lt;/object&gt;&lt;object type=&quot;3&quot; unique_id=&quot;10013&quot;&gt;&lt;property id=&quot;20148&quot; value=&quot;5&quot;/&gt;&lt;property id=&quot;20300&quot; value=&quot;Slide 10&quot;/&gt;&lt;property id=&quot;20307&quot; value=&quot;300&quot;/&gt;&lt;/object&gt;&lt;object type=&quot;3&quot; unique_id=&quot;10014&quot;&gt;&lt;property id=&quot;20148&quot; value=&quot;5&quot;/&gt;&lt;property id=&quot;20300&quot; value=&quot;Slide 11&quot;/&gt;&lt;property id=&quot;20307&quot; value=&quot;298&quot;/&gt;&lt;/object&gt;&lt;object type=&quot;3&quot; unique_id=&quot;10015&quot;&gt;&lt;property id=&quot;20148&quot; value=&quot;5&quot;/&gt;&lt;property id=&quot;20300&quot; value=&quot;Slide 12&quot;/&gt;&lt;property id=&quot;20307&quot; value=&quot;315&quot;/&gt;&lt;/object&gt;&lt;object type=&quot;3&quot; unique_id=&quot;10016&quot;&gt;&lt;property id=&quot;20148&quot; value=&quot;5&quot;/&gt;&lt;property id=&quot;20300&quot; value=&quot;Slide 13 - &amp;quot;5.Câu chuyện kết thúc như thế nào ?&amp;quot;&quot;/&gt;&lt;property id=&quot;20307&quot; value=&quot;316&quot;/&gt;&lt;/object&gt;&lt;object type=&quot;3&quot; unique_id=&quot;10017&quot;&gt;&lt;property id=&quot;20148&quot; value=&quot;5&quot;/&gt;&lt;property id=&quot;20300&quot; value=&quot;Slide 14&quot;/&gt;&lt;property id=&quot;20307&quot; value=&quot;299&quot;/&gt;&lt;/object&gt;&lt;object type=&quot;3&quot; unique_id=&quot;10018&quot;&gt;&lt;property id=&quot;20148&quot; value=&quot;5&quot;/&gt;&lt;property id=&quot;20300&quot; value=&quot;Slide 15&quot;/&gt;&lt;property id=&quot;20307&quot; value=&quot;288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1195</TotalTime>
  <Words>407</Words>
  <Application>Microsoft Office PowerPoint</Application>
  <PresentationFormat>On-screen Show (4:3)</PresentationFormat>
  <Paragraphs>43</Paragraphs>
  <Slides>14</Slides>
  <Notes>0</Notes>
  <HiddenSlides>0</HiddenSlides>
  <MMClips>1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6" baseType="lpstr">
      <vt:lpstr>Office Theme</vt:lpstr>
      <vt:lpstr>Flash Document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5.Câu chuyện kết thúc như thế nào ?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Admin</dc:creator>
  <cp:lastModifiedBy>Admin</cp:lastModifiedBy>
  <cp:revision>96</cp:revision>
  <dcterms:created xsi:type="dcterms:W3CDTF">2016-01-09T12:48:46Z</dcterms:created>
  <dcterms:modified xsi:type="dcterms:W3CDTF">2020-11-16T02:30:46Z</dcterms:modified>
</cp:coreProperties>
</file>